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2" r:id="rId5"/>
    <p:sldId id="257" r:id="rId6"/>
    <p:sldId id="258" r:id="rId7"/>
    <p:sldId id="263" r:id="rId8"/>
    <p:sldId id="264" r:id="rId9"/>
    <p:sldId id="266" r:id="rId10"/>
    <p:sldId id="265" r:id="rId11"/>
    <p:sldId id="267" r:id="rId1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S::ctaylor@farringtons.kent.sch.uk::f6f20823-7d5f-4176-a928-74bb03618d1d" providerId="AD" clId="Web-{1B7B1D81-B3F8-47D9-BEA9-B897F2F57C4F}"/>
    <pc:docChg chg="addSld modSld">
      <pc:chgData name="Charis Taylor" userId="S::ctaylor@farringtons.kent.sch.uk::f6f20823-7d5f-4176-a928-74bb03618d1d" providerId="AD" clId="Web-{1B7B1D81-B3F8-47D9-BEA9-B897F2F57C4F}" dt="2021-11-15T07:19:19.514" v="184" actId="20577"/>
      <pc:docMkLst>
        <pc:docMk/>
      </pc:docMkLst>
      <pc:sldChg chg="modSp">
        <pc:chgData name="Charis Taylor" userId="S::ctaylor@farringtons.kent.sch.uk::f6f20823-7d5f-4176-a928-74bb03618d1d" providerId="AD" clId="Web-{1B7B1D81-B3F8-47D9-BEA9-B897F2F57C4F}" dt="2021-11-15T07:12:44.130" v="102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1B7B1D81-B3F8-47D9-BEA9-B897F2F57C4F}" dt="2021-11-15T07:09:01.116" v="1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haris Taylor" userId="S::ctaylor@farringtons.kent.sch.uk::f6f20823-7d5f-4176-a928-74bb03618d1d" providerId="AD" clId="Web-{1B7B1D81-B3F8-47D9-BEA9-B897F2F57C4F}" dt="2021-11-15T07:12:44.130" v="102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">
        <pc:chgData name="Charis Taylor" userId="S::ctaylor@farringtons.kent.sch.uk::f6f20823-7d5f-4176-a928-74bb03618d1d" providerId="AD" clId="Web-{1B7B1D81-B3F8-47D9-BEA9-B897F2F57C4F}" dt="2021-11-15T07:17:40.008" v="159" actId="20577"/>
        <pc:sldMkLst>
          <pc:docMk/>
          <pc:sldMk cId="1249844475" sldId="257"/>
        </pc:sldMkLst>
        <pc:spChg chg="mod">
          <ac:chgData name="Charis Taylor" userId="S::ctaylor@farringtons.kent.sch.uk::f6f20823-7d5f-4176-a928-74bb03618d1d" providerId="AD" clId="Web-{1B7B1D81-B3F8-47D9-BEA9-B897F2F57C4F}" dt="2021-11-15T07:17:17.694" v="142" actId="20577"/>
          <ac:spMkLst>
            <pc:docMk/>
            <pc:sldMk cId="1249844475" sldId="257"/>
            <ac:spMk id="2" creationId="{B51C550A-02E4-4EB0-A3FF-2E311FFAC8B2}"/>
          </ac:spMkLst>
        </pc:spChg>
        <pc:spChg chg="mod">
          <ac:chgData name="Charis Taylor" userId="S::ctaylor@farringtons.kent.sch.uk::f6f20823-7d5f-4176-a928-74bb03618d1d" providerId="AD" clId="Web-{1B7B1D81-B3F8-47D9-BEA9-B897F2F57C4F}" dt="2021-11-15T07:17:40.008" v="159" actId="20577"/>
          <ac:spMkLst>
            <pc:docMk/>
            <pc:sldMk cId="1249844475" sldId="257"/>
            <ac:spMk id="3" creationId="{2AC48684-D1D2-4A5D-A2A6-8137F0006DD5}"/>
          </ac:spMkLst>
        </pc:spChg>
      </pc:sldChg>
      <pc:sldChg chg="modSp new">
        <pc:chgData name="Charis Taylor" userId="S::ctaylor@farringtons.kent.sch.uk::f6f20823-7d5f-4176-a928-74bb03618d1d" providerId="AD" clId="Web-{1B7B1D81-B3F8-47D9-BEA9-B897F2F57C4F}" dt="2021-11-15T07:19:19.514" v="184" actId="20577"/>
        <pc:sldMkLst>
          <pc:docMk/>
          <pc:sldMk cId="3535616682" sldId="258"/>
        </pc:sldMkLst>
        <pc:spChg chg="mod">
          <ac:chgData name="Charis Taylor" userId="S::ctaylor@farringtons.kent.sch.uk::f6f20823-7d5f-4176-a928-74bb03618d1d" providerId="AD" clId="Web-{1B7B1D81-B3F8-47D9-BEA9-B897F2F57C4F}" dt="2021-11-15T07:18:00.915" v="165" actId="20577"/>
          <ac:spMkLst>
            <pc:docMk/>
            <pc:sldMk cId="3535616682" sldId="258"/>
            <ac:spMk id="2" creationId="{FF246AD0-7ABC-41CF-BE01-EA98D1A4CE55}"/>
          </ac:spMkLst>
        </pc:spChg>
        <pc:spChg chg="mod">
          <ac:chgData name="Charis Taylor" userId="S::ctaylor@farringtons.kent.sch.uk::f6f20823-7d5f-4176-a928-74bb03618d1d" providerId="AD" clId="Web-{1B7B1D81-B3F8-47D9-BEA9-B897F2F57C4F}" dt="2021-11-15T07:19:19.514" v="184" actId="20577"/>
          <ac:spMkLst>
            <pc:docMk/>
            <pc:sldMk cId="3535616682" sldId="258"/>
            <ac:spMk id="3" creationId="{D0B9D3DF-561F-4669-96C9-87D62ECC83EC}"/>
          </ac:spMkLst>
        </pc:spChg>
      </pc:sldChg>
    </pc:docChg>
  </pc:docChgLst>
  <pc:docChgLst>
    <pc:chgData name="Charis Taylor" userId="f6f20823-7d5f-4176-a928-74bb03618d1d" providerId="ADAL" clId="{2E01FB5E-0066-468A-9442-3DB684C147E5}"/>
    <pc:docChg chg="undo custSel addSld delSld modSld">
      <pc:chgData name="Charis Taylor" userId="f6f20823-7d5f-4176-a928-74bb03618d1d" providerId="ADAL" clId="{2E01FB5E-0066-468A-9442-3DB684C147E5}" dt="2021-11-19T08:53:49.649" v="1954" actId="1076"/>
      <pc:docMkLst>
        <pc:docMk/>
      </pc:docMkLst>
      <pc:sldChg chg="addSp modSp">
        <pc:chgData name="Charis Taylor" userId="f6f20823-7d5f-4176-a928-74bb03618d1d" providerId="ADAL" clId="{2E01FB5E-0066-468A-9442-3DB684C147E5}" dt="2021-11-17T10:10:26.139" v="651" actId="5793"/>
        <pc:sldMkLst>
          <pc:docMk/>
          <pc:sldMk cId="109857222" sldId="256"/>
        </pc:sldMkLst>
        <pc:spChg chg="mod">
          <ac:chgData name="Charis Taylor" userId="f6f20823-7d5f-4176-a928-74bb03618d1d" providerId="ADAL" clId="{2E01FB5E-0066-468A-9442-3DB684C147E5}" dt="2021-11-17T08:03:38.962" v="27" actId="14100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haris Taylor" userId="f6f20823-7d5f-4176-a928-74bb03618d1d" providerId="ADAL" clId="{2E01FB5E-0066-468A-9442-3DB684C147E5}" dt="2021-11-17T10:10:26.139" v="651" actId="5793"/>
          <ac:spMkLst>
            <pc:docMk/>
            <pc:sldMk cId="109857222" sldId="256"/>
            <ac:spMk id="3" creationId="{00000000-0000-0000-0000-000000000000}"/>
          </ac:spMkLst>
        </pc:spChg>
        <pc:spChg chg="mod">
          <ac:chgData name="Charis Taylor" userId="f6f20823-7d5f-4176-a928-74bb03618d1d" providerId="ADAL" clId="{2E01FB5E-0066-468A-9442-3DB684C147E5}" dt="2021-11-17T08:04:10.036" v="87" actId="20577"/>
          <ac:spMkLst>
            <pc:docMk/>
            <pc:sldMk cId="109857222" sldId="256"/>
            <ac:spMk id="6" creationId="{D51435DF-52C2-4F71-BFCC-29F0686614C8}"/>
          </ac:spMkLst>
        </pc:spChg>
        <pc:spChg chg="mod">
          <ac:chgData name="Charis Taylor" userId="f6f20823-7d5f-4176-a928-74bb03618d1d" providerId="ADAL" clId="{2E01FB5E-0066-468A-9442-3DB684C147E5}" dt="2021-11-17T10:10:17.052" v="635" actId="20577"/>
          <ac:spMkLst>
            <pc:docMk/>
            <pc:sldMk cId="109857222" sldId="256"/>
            <ac:spMk id="7" creationId="{4DE9CCB8-B546-407D-9430-B395A85587AA}"/>
          </ac:spMkLst>
        </pc:spChg>
        <pc:spChg chg="mod">
          <ac:chgData name="Charis Taylor" userId="f6f20823-7d5f-4176-a928-74bb03618d1d" providerId="ADAL" clId="{2E01FB5E-0066-468A-9442-3DB684C147E5}" dt="2021-11-17T08:46:50.883" v="432" actId="113"/>
          <ac:spMkLst>
            <pc:docMk/>
            <pc:sldMk cId="109857222" sldId="256"/>
            <ac:spMk id="8" creationId="{6825E000-EEC9-4FF7-82AB-92CFB3F24B6A}"/>
          </ac:spMkLst>
        </pc:spChg>
        <pc:grpChg chg="add">
          <ac:chgData name="Charis Taylor" userId="f6f20823-7d5f-4176-a928-74bb03618d1d" providerId="ADAL" clId="{2E01FB5E-0066-468A-9442-3DB684C147E5}" dt="2021-11-17T08:03:44.389" v="29"/>
          <ac:grpSpMkLst>
            <pc:docMk/>
            <pc:sldMk cId="109857222" sldId="256"/>
            <ac:grpSpMk id="4" creationId="{A13F9F95-F9EB-4C0C-8D66-968E45677C19}"/>
          </ac:grpSpMkLst>
        </pc:grpChg>
      </pc:sldChg>
      <pc:sldChg chg="addSp modSp">
        <pc:chgData name="Charis Taylor" userId="f6f20823-7d5f-4176-a928-74bb03618d1d" providerId="ADAL" clId="{2E01FB5E-0066-468A-9442-3DB684C147E5}" dt="2021-11-17T08:47:24.157" v="435" actId="1076"/>
        <pc:sldMkLst>
          <pc:docMk/>
          <pc:sldMk cId="1249844475" sldId="257"/>
        </pc:sldMkLst>
        <pc:spChg chg="mod">
          <ac:chgData name="Charis Taylor" userId="f6f20823-7d5f-4176-a928-74bb03618d1d" providerId="ADAL" clId="{2E01FB5E-0066-468A-9442-3DB684C147E5}" dt="2021-11-17T08:47:20.452" v="434" actId="1076"/>
          <ac:spMkLst>
            <pc:docMk/>
            <pc:sldMk cId="1249844475" sldId="257"/>
            <ac:spMk id="2" creationId="{B51C550A-02E4-4EB0-A3FF-2E311FFAC8B2}"/>
          </ac:spMkLst>
        </pc:spChg>
        <pc:spChg chg="mod">
          <ac:chgData name="Charis Taylor" userId="f6f20823-7d5f-4176-a928-74bb03618d1d" providerId="ADAL" clId="{2E01FB5E-0066-468A-9442-3DB684C147E5}" dt="2021-11-17T08:47:24.157" v="435" actId="1076"/>
          <ac:spMkLst>
            <pc:docMk/>
            <pc:sldMk cId="1249844475" sldId="257"/>
            <ac:spMk id="3" creationId="{2AC48684-D1D2-4A5D-A2A6-8137F0006DD5}"/>
          </ac:spMkLst>
        </pc:spChg>
        <pc:picChg chg="add mod">
          <ac:chgData name="Charis Taylor" userId="f6f20823-7d5f-4176-a928-74bb03618d1d" providerId="ADAL" clId="{2E01FB5E-0066-468A-9442-3DB684C147E5}" dt="2021-11-17T08:02:26.472" v="19" actId="1076"/>
          <ac:picMkLst>
            <pc:docMk/>
            <pc:sldMk cId="1249844475" sldId="257"/>
            <ac:picMk id="1026" creationId="{0D594B83-FC84-44F6-90AA-A9C32589C944}"/>
          </ac:picMkLst>
        </pc:picChg>
      </pc:sldChg>
      <pc:sldChg chg="addSp modSp">
        <pc:chgData name="Charis Taylor" userId="f6f20823-7d5f-4176-a928-74bb03618d1d" providerId="ADAL" clId="{2E01FB5E-0066-468A-9442-3DB684C147E5}" dt="2021-11-18T08:36:41.391" v="850" actId="14100"/>
        <pc:sldMkLst>
          <pc:docMk/>
          <pc:sldMk cId="3535616682" sldId="258"/>
        </pc:sldMkLst>
        <pc:spChg chg="mod">
          <ac:chgData name="Charis Taylor" userId="f6f20823-7d5f-4176-a928-74bb03618d1d" providerId="ADAL" clId="{2E01FB5E-0066-468A-9442-3DB684C147E5}" dt="2021-11-17T08:48:57.310" v="458" actId="20577"/>
          <ac:spMkLst>
            <pc:docMk/>
            <pc:sldMk cId="3535616682" sldId="258"/>
            <ac:spMk id="2" creationId="{FF246AD0-7ABC-41CF-BE01-EA98D1A4CE55}"/>
          </ac:spMkLst>
        </pc:spChg>
        <pc:spChg chg="mod">
          <ac:chgData name="Charis Taylor" userId="f6f20823-7d5f-4176-a928-74bb03618d1d" providerId="ADAL" clId="{2E01FB5E-0066-468A-9442-3DB684C147E5}" dt="2021-11-18T08:36:30.944" v="849" actId="113"/>
          <ac:spMkLst>
            <pc:docMk/>
            <pc:sldMk cId="3535616682" sldId="258"/>
            <ac:spMk id="3" creationId="{D0B9D3DF-561F-4669-96C9-87D62ECC83EC}"/>
          </ac:spMkLst>
        </pc:spChg>
        <pc:spChg chg="add mod">
          <ac:chgData name="Charis Taylor" userId="f6f20823-7d5f-4176-a928-74bb03618d1d" providerId="ADAL" clId="{2E01FB5E-0066-468A-9442-3DB684C147E5}" dt="2021-11-17T08:44:50.330" v="371" actId="164"/>
          <ac:spMkLst>
            <pc:docMk/>
            <pc:sldMk cId="3535616682" sldId="258"/>
            <ac:spMk id="4" creationId="{0EE0FE5F-448B-4DD6-AAF6-859F43D55C49}"/>
          </ac:spMkLst>
        </pc:spChg>
        <pc:spChg chg="add mod">
          <ac:chgData name="Charis Taylor" userId="f6f20823-7d5f-4176-a928-74bb03618d1d" providerId="ADAL" clId="{2E01FB5E-0066-468A-9442-3DB684C147E5}" dt="2021-11-18T08:36:41.391" v="850" actId="14100"/>
          <ac:spMkLst>
            <pc:docMk/>
            <pc:sldMk cId="3535616682" sldId="258"/>
            <ac:spMk id="5" creationId="{B9E02A5A-F650-4AAD-B11B-D877DB6A5EA2}"/>
          </ac:spMkLst>
        </pc:spChg>
        <pc:grpChg chg="add mod">
          <ac:chgData name="Charis Taylor" userId="f6f20823-7d5f-4176-a928-74bb03618d1d" providerId="ADAL" clId="{2E01FB5E-0066-468A-9442-3DB684C147E5}" dt="2021-11-18T08:36:00.448" v="820" actId="1076"/>
          <ac:grpSpMkLst>
            <pc:docMk/>
            <pc:sldMk cId="3535616682" sldId="258"/>
            <ac:grpSpMk id="7" creationId="{77035680-8679-40CB-83EB-68C54D878098}"/>
          </ac:grpSpMkLst>
        </pc:grpChg>
        <pc:picChg chg="add mod">
          <ac:chgData name="Charis Taylor" userId="f6f20823-7d5f-4176-a928-74bb03618d1d" providerId="ADAL" clId="{2E01FB5E-0066-468A-9442-3DB684C147E5}" dt="2021-11-17T08:44:50.330" v="371" actId="164"/>
          <ac:picMkLst>
            <pc:docMk/>
            <pc:sldMk cId="3535616682" sldId="258"/>
            <ac:picMk id="6" creationId="{9A4F46AD-1F04-469D-AC3D-2FA7ABE585EE}"/>
          </ac:picMkLst>
        </pc:picChg>
      </pc:sldChg>
      <pc:sldChg chg="addSp delSp modSp add">
        <pc:chgData name="Charis Taylor" userId="f6f20823-7d5f-4176-a928-74bb03618d1d" providerId="ADAL" clId="{2E01FB5E-0066-468A-9442-3DB684C147E5}" dt="2021-11-17T08:46:01.678" v="373" actId="1076"/>
        <pc:sldMkLst>
          <pc:docMk/>
          <pc:sldMk cId="3942854576" sldId="259"/>
        </pc:sldMkLst>
        <pc:spChg chg="mod">
          <ac:chgData name="Charis Taylor" userId="f6f20823-7d5f-4176-a928-74bb03618d1d" providerId="ADAL" clId="{2E01FB5E-0066-468A-9442-3DB684C147E5}" dt="2021-11-17T08:14:25.867" v="100" actId="20577"/>
          <ac:spMkLst>
            <pc:docMk/>
            <pc:sldMk cId="3942854576" sldId="259"/>
            <ac:spMk id="2" creationId="{A884AA64-1BFC-4A33-BDFD-1DFE14BE403D}"/>
          </ac:spMkLst>
        </pc:spChg>
        <pc:spChg chg="mod">
          <ac:chgData name="Charis Taylor" userId="f6f20823-7d5f-4176-a928-74bb03618d1d" providerId="ADAL" clId="{2E01FB5E-0066-468A-9442-3DB684C147E5}" dt="2021-11-17T08:14:28.570" v="101" actId="5793"/>
          <ac:spMkLst>
            <pc:docMk/>
            <pc:sldMk cId="3942854576" sldId="259"/>
            <ac:spMk id="3" creationId="{311CACDA-A22B-4D24-8E08-1DA48F969769}"/>
          </ac:spMkLst>
        </pc:spChg>
        <pc:spChg chg="add del mod">
          <ac:chgData name="Charis Taylor" userId="f6f20823-7d5f-4176-a928-74bb03618d1d" providerId="ADAL" clId="{2E01FB5E-0066-468A-9442-3DB684C147E5}" dt="2021-11-17T08:15:47.617" v="111" actId="478"/>
          <ac:spMkLst>
            <pc:docMk/>
            <pc:sldMk cId="3942854576" sldId="259"/>
            <ac:spMk id="7" creationId="{B18EECC7-E417-435A-8169-819A742A334C}"/>
          </ac:spMkLst>
        </pc:spChg>
        <pc:grpChg chg="add mod">
          <ac:chgData name="Charis Taylor" userId="f6f20823-7d5f-4176-a928-74bb03618d1d" providerId="ADAL" clId="{2E01FB5E-0066-468A-9442-3DB684C147E5}" dt="2021-11-17T08:46:01.678" v="373" actId="1076"/>
          <ac:grpSpMkLst>
            <pc:docMk/>
            <pc:sldMk cId="3942854576" sldId="259"/>
            <ac:grpSpMk id="13" creationId="{ACE0114D-728B-43E3-90B3-4E604C836BE0}"/>
          </ac:grpSpMkLst>
        </pc:grpChg>
        <pc:graphicFrameChg chg="del mod modGraphic">
          <ac:chgData name="Charis Taylor" userId="f6f20823-7d5f-4176-a928-74bb03618d1d" providerId="ADAL" clId="{2E01FB5E-0066-468A-9442-3DB684C147E5}" dt="2021-11-17T08:15:43.621" v="110" actId="478"/>
          <ac:graphicFrameMkLst>
            <pc:docMk/>
            <pc:sldMk cId="3942854576" sldId="259"/>
            <ac:graphicFrameMk id="4" creationId="{CE0AA149-1D06-484C-AEB7-5233B300209A}"/>
          </ac:graphicFrameMkLst>
        </pc:graphicFrameChg>
        <pc:graphicFrameChg chg="add del mod">
          <ac:chgData name="Charis Taylor" userId="f6f20823-7d5f-4176-a928-74bb03618d1d" providerId="ADAL" clId="{2E01FB5E-0066-468A-9442-3DB684C147E5}" dt="2021-11-17T08:15:19.405" v="108"/>
          <ac:graphicFrameMkLst>
            <pc:docMk/>
            <pc:sldMk cId="3942854576" sldId="259"/>
            <ac:graphicFrameMk id="5" creationId="{3172FE1D-A734-4340-801C-7AEC52DD2DB6}"/>
          </ac:graphicFrameMkLst>
        </pc:graphicFrameChg>
        <pc:cxnChg chg="add mod">
          <ac:chgData name="Charis Taylor" userId="f6f20823-7d5f-4176-a928-74bb03618d1d" providerId="ADAL" clId="{2E01FB5E-0066-468A-9442-3DB684C147E5}" dt="2021-11-17T08:22:01.297" v="120" actId="164"/>
          <ac:cxnSpMkLst>
            <pc:docMk/>
            <pc:sldMk cId="3942854576" sldId="259"/>
            <ac:cxnSpMk id="9" creationId="{9E1E6101-5713-4A66-9B23-A0CC997058BA}"/>
          </ac:cxnSpMkLst>
        </pc:cxnChg>
        <pc:cxnChg chg="add mod">
          <ac:chgData name="Charis Taylor" userId="f6f20823-7d5f-4176-a928-74bb03618d1d" providerId="ADAL" clId="{2E01FB5E-0066-468A-9442-3DB684C147E5}" dt="2021-11-17T08:22:01.297" v="120" actId="164"/>
          <ac:cxnSpMkLst>
            <pc:docMk/>
            <pc:sldMk cId="3942854576" sldId="259"/>
            <ac:cxnSpMk id="12" creationId="{50DEDFD7-1254-4D37-99E8-847940099B04}"/>
          </ac:cxnSpMkLst>
        </pc:cxnChg>
      </pc:sldChg>
      <pc:sldChg chg="addSp delSp modSp add">
        <pc:chgData name="Charis Taylor" userId="f6f20823-7d5f-4176-a928-74bb03618d1d" providerId="ADAL" clId="{2E01FB5E-0066-468A-9442-3DB684C147E5}" dt="2021-11-17T09:50:03.760" v="632" actId="1076"/>
        <pc:sldMkLst>
          <pc:docMk/>
          <pc:sldMk cId="398449667" sldId="260"/>
        </pc:sldMkLst>
        <pc:spChg chg="mod">
          <ac:chgData name="Charis Taylor" userId="f6f20823-7d5f-4176-a928-74bb03618d1d" providerId="ADAL" clId="{2E01FB5E-0066-468A-9442-3DB684C147E5}" dt="2021-11-17T09:47:17.344" v="475" actId="20577"/>
          <ac:spMkLst>
            <pc:docMk/>
            <pc:sldMk cId="398449667" sldId="260"/>
            <ac:spMk id="2" creationId="{7099CF2A-F22B-4D81-989A-1B8BBAC91E3E}"/>
          </ac:spMkLst>
        </pc:spChg>
        <pc:spChg chg="mod">
          <ac:chgData name="Charis Taylor" userId="f6f20823-7d5f-4176-a928-74bb03618d1d" providerId="ADAL" clId="{2E01FB5E-0066-468A-9442-3DB684C147E5}" dt="2021-11-17T09:50:01.550" v="631" actId="1076"/>
          <ac:spMkLst>
            <pc:docMk/>
            <pc:sldMk cId="398449667" sldId="260"/>
            <ac:spMk id="3" creationId="{A9985962-FA88-40CE-927E-5ECEB018BFA6}"/>
          </ac:spMkLst>
        </pc:spChg>
        <pc:spChg chg="add del">
          <ac:chgData name="Charis Taylor" userId="f6f20823-7d5f-4176-a928-74bb03618d1d" providerId="ADAL" clId="{2E01FB5E-0066-468A-9442-3DB684C147E5}" dt="2021-11-17T09:49:45.046" v="626" actId="478"/>
          <ac:spMkLst>
            <pc:docMk/>
            <pc:sldMk cId="398449667" sldId="260"/>
            <ac:spMk id="4" creationId="{10672028-4040-4441-9E51-420B86D3FE14}"/>
          </ac:spMkLst>
        </pc:spChg>
        <pc:picChg chg="add mod">
          <ac:chgData name="Charis Taylor" userId="f6f20823-7d5f-4176-a928-74bb03618d1d" providerId="ADAL" clId="{2E01FB5E-0066-468A-9442-3DB684C147E5}" dt="2021-11-17T09:50:03.760" v="632" actId="1076"/>
          <ac:picMkLst>
            <pc:docMk/>
            <pc:sldMk cId="398449667" sldId="260"/>
            <ac:picMk id="2052" creationId="{E83D36B4-8202-489A-976C-CBCFC9504172}"/>
          </ac:picMkLst>
        </pc:picChg>
      </pc:sldChg>
      <pc:sldChg chg="add del">
        <pc:chgData name="Charis Taylor" userId="f6f20823-7d5f-4176-a928-74bb03618d1d" providerId="ADAL" clId="{2E01FB5E-0066-468A-9442-3DB684C147E5}" dt="2021-11-18T08:34:07.485" v="654" actId="2696"/>
        <pc:sldMkLst>
          <pc:docMk/>
          <pc:sldMk cId="3366811792" sldId="261"/>
        </pc:sldMkLst>
      </pc:sldChg>
      <pc:sldChg chg="addSp modSp add">
        <pc:chgData name="Charis Taylor" userId="f6f20823-7d5f-4176-a928-74bb03618d1d" providerId="ADAL" clId="{2E01FB5E-0066-468A-9442-3DB684C147E5}" dt="2021-11-18T08:35:09.186" v="740" actId="20577"/>
        <pc:sldMkLst>
          <pc:docMk/>
          <pc:sldMk cId="1869888679" sldId="262"/>
        </pc:sldMkLst>
        <pc:spChg chg="mod">
          <ac:chgData name="Charis Taylor" userId="f6f20823-7d5f-4176-a928-74bb03618d1d" providerId="ADAL" clId="{2E01FB5E-0066-468A-9442-3DB684C147E5}" dt="2021-11-18T08:34:40.160" v="713" actId="14100"/>
          <ac:spMkLst>
            <pc:docMk/>
            <pc:sldMk cId="1869888679" sldId="262"/>
            <ac:spMk id="2" creationId="{5A1C4CBD-BB0F-4831-B5C7-9E9C643D2C62}"/>
          </ac:spMkLst>
        </pc:spChg>
        <pc:spChg chg="mod">
          <ac:chgData name="Charis Taylor" userId="f6f20823-7d5f-4176-a928-74bb03618d1d" providerId="ADAL" clId="{2E01FB5E-0066-468A-9442-3DB684C147E5}" dt="2021-11-18T08:34:49.537" v="715" actId="14100"/>
          <ac:spMkLst>
            <pc:docMk/>
            <pc:sldMk cId="1869888679" sldId="262"/>
            <ac:spMk id="3" creationId="{E44F4D34-8AEA-4721-A864-7B33AF6B82A6}"/>
          </ac:spMkLst>
        </pc:spChg>
        <pc:spChg chg="mod">
          <ac:chgData name="Charis Taylor" userId="f6f20823-7d5f-4176-a928-74bb03618d1d" providerId="ADAL" clId="{2E01FB5E-0066-468A-9442-3DB684C147E5}" dt="2021-11-18T08:35:09.186" v="740" actId="20577"/>
          <ac:spMkLst>
            <pc:docMk/>
            <pc:sldMk cId="1869888679" sldId="262"/>
            <ac:spMk id="7" creationId="{BD85EF9F-3D8A-43A5-BD43-53D64E8F3861}"/>
          </ac:spMkLst>
        </pc:spChg>
        <pc:grpChg chg="add">
          <ac:chgData name="Charis Taylor" userId="f6f20823-7d5f-4176-a928-74bb03618d1d" providerId="ADAL" clId="{2E01FB5E-0066-468A-9442-3DB684C147E5}" dt="2021-11-18T08:34:50.632" v="716"/>
          <ac:grpSpMkLst>
            <pc:docMk/>
            <pc:sldMk cId="1869888679" sldId="262"/>
            <ac:grpSpMk id="4" creationId="{787F0F6B-BD31-4480-9ACA-F1789C7DB36B}"/>
          </ac:grpSpMkLst>
        </pc:grpChg>
      </pc:sldChg>
      <pc:sldChg chg="add">
        <pc:chgData name="Charis Taylor" userId="f6f20823-7d5f-4176-a928-74bb03618d1d" providerId="ADAL" clId="{2E01FB5E-0066-468A-9442-3DB684C147E5}" dt="2021-11-19T08:00:28.664" v="851"/>
        <pc:sldMkLst>
          <pc:docMk/>
          <pc:sldMk cId="2855990727" sldId="263"/>
        </pc:sldMkLst>
      </pc:sldChg>
      <pc:sldChg chg="addSp modSp add">
        <pc:chgData name="Charis Taylor" userId="f6f20823-7d5f-4176-a928-74bb03618d1d" providerId="ADAL" clId="{2E01FB5E-0066-468A-9442-3DB684C147E5}" dt="2021-11-19T08:42:09.297" v="1943" actId="113"/>
        <pc:sldMkLst>
          <pc:docMk/>
          <pc:sldMk cId="262741611" sldId="264"/>
        </pc:sldMkLst>
        <pc:spChg chg="mod">
          <ac:chgData name="Charis Taylor" userId="f6f20823-7d5f-4176-a928-74bb03618d1d" providerId="ADAL" clId="{2E01FB5E-0066-468A-9442-3DB684C147E5}" dt="2021-11-19T08:39:58.783" v="1667" actId="14100"/>
          <ac:spMkLst>
            <pc:docMk/>
            <pc:sldMk cId="262741611" sldId="264"/>
            <ac:spMk id="2" creationId="{33A2F46D-9C90-494A-B21B-DDE040D124E8}"/>
          </ac:spMkLst>
        </pc:spChg>
        <pc:spChg chg="mod">
          <ac:chgData name="Charis Taylor" userId="f6f20823-7d5f-4176-a928-74bb03618d1d" providerId="ADAL" clId="{2E01FB5E-0066-468A-9442-3DB684C147E5}" dt="2021-11-19T08:40:07.920" v="1702" actId="20577"/>
          <ac:spMkLst>
            <pc:docMk/>
            <pc:sldMk cId="262741611" sldId="264"/>
            <ac:spMk id="3" creationId="{E4312FF2-F8B4-46E2-94BA-305B3840476E}"/>
          </ac:spMkLst>
        </pc:spChg>
        <pc:spChg chg="mod">
          <ac:chgData name="Charis Taylor" userId="f6f20823-7d5f-4176-a928-74bb03618d1d" providerId="ADAL" clId="{2E01FB5E-0066-468A-9442-3DB684C147E5}" dt="2021-11-19T08:42:06.532" v="1942" actId="113"/>
          <ac:spMkLst>
            <pc:docMk/>
            <pc:sldMk cId="262741611" sldId="264"/>
            <ac:spMk id="6" creationId="{5E893D87-0B83-4DA4-BFC7-C2D857122EFB}"/>
          </ac:spMkLst>
        </pc:spChg>
        <pc:spChg chg="mod">
          <ac:chgData name="Charis Taylor" userId="f6f20823-7d5f-4176-a928-74bb03618d1d" providerId="ADAL" clId="{2E01FB5E-0066-468A-9442-3DB684C147E5}" dt="2021-11-19T08:40:30.806" v="1747" actId="20577"/>
          <ac:spMkLst>
            <pc:docMk/>
            <pc:sldMk cId="262741611" sldId="264"/>
            <ac:spMk id="7" creationId="{AF3C45BD-A1B0-40C3-806B-BC15E4850F01}"/>
          </ac:spMkLst>
        </pc:spChg>
        <pc:spChg chg="mod">
          <ac:chgData name="Charis Taylor" userId="f6f20823-7d5f-4176-a928-74bb03618d1d" providerId="ADAL" clId="{2E01FB5E-0066-468A-9442-3DB684C147E5}" dt="2021-11-19T08:42:09.297" v="1943" actId="113"/>
          <ac:spMkLst>
            <pc:docMk/>
            <pc:sldMk cId="262741611" sldId="264"/>
            <ac:spMk id="8" creationId="{FEB9264D-275C-40BD-8CD7-1036DFAA1DD0}"/>
          </ac:spMkLst>
        </pc:spChg>
        <pc:grpChg chg="add">
          <ac:chgData name="Charis Taylor" userId="f6f20823-7d5f-4176-a928-74bb03618d1d" providerId="ADAL" clId="{2E01FB5E-0066-468A-9442-3DB684C147E5}" dt="2021-11-19T08:40:09.553" v="1703"/>
          <ac:grpSpMkLst>
            <pc:docMk/>
            <pc:sldMk cId="262741611" sldId="264"/>
            <ac:grpSpMk id="4" creationId="{C425406F-608A-463D-8E65-6F5D1A52DEA2}"/>
          </ac:grpSpMkLst>
        </pc:grpChg>
      </pc:sldChg>
      <pc:sldChg chg="addSp delSp modSp add">
        <pc:chgData name="Charis Taylor" userId="f6f20823-7d5f-4176-a928-74bb03618d1d" providerId="ADAL" clId="{2E01FB5E-0066-468A-9442-3DB684C147E5}" dt="2021-11-19T08:33:02.466" v="1642" actId="14100"/>
        <pc:sldMkLst>
          <pc:docMk/>
          <pc:sldMk cId="3201579844" sldId="265"/>
        </pc:sldMkLst>
        <pc:spChg chg="del mod">
          <ac:chgData name="Charis Taylor" userId="f6f20823-7d5f-4176-a928-74bb03618d1d" providerId="ADAL" clId="{2E01FB5E-0066-468A-9442-3DB684C147E5}" dt="2021-11-19T08:29:01.440" v="1628" actId="478"/>
          <ac:spMkLst>
            <pc:docMk/>
            <pc:sldMk cId="3201579844" sldId="265"/>
            <ac:spMk id="2" creationId="{BC60EA80-12F6-4B2C-A535-550018DD8A48}"/>
          </ac:spMkLst>
        </pc:spChg>
        <pc:spChg chg="del mod">
          <ac:chgData name="Charis Taylor" userId="f6f20823-7d5f-4176-a928-74bb03618d1d" providerId="ADAL" clId="{2E01FB5E-0066-468A-9442-3DB684C147E5}" dt="2021-11-19T08:28:57.353" v="1627" actId="478"/>
          <ac:spMkLst>
            <pc:docMk/>
            <pc:sldMk cId="3201579844" sldId="265"/>
            <ac:spMk id="3" creationId="{D9AC876E-27C7-4B94-856A-3F40E8B78A92}"/>
          </ac:spMkLst>
        </pc:spChg>
        <pc:spChg chg="add del mod">
          <ac:chgData name="Charis Taylor" userId="f6f20823-7d5f-4176-a928-74bb03618d1d" providerId="ADAL" clId="{2E01FB5E-0066-468A-9442-3DB684C147E5}" dt="2021-11-19T08:29:08.280" v="1630" actId="478"/>
          <ac:spMkLst>
            <pc:docMk/>
            <pc:sldMk cId="3201579844" sldId="265"/>
            <ac:spMk id="5" creationId="{04B3B80E-8368-43BD-8A83-EF6166C869D2}"/>
          </ac:spMkLst>
        </pc:spChg>
        <pc:spChg chg="add mod">
          <ac:chgData name="Charis Taylor" userId="f6f20823-7d5f-4176-a928-74bb03618d1d" providerId="ADAL" clId="{2E01FB5E-0066-468A-9442-3DB684C147E5}" dt="2021-11-19T08:29:01.440" v="1628" actId="478"/>
          <ac:spMkLst>
            <pc:docMk/>
            <pc:sldMk cId="3201579844" sldId="265"/>
            <ac:spMk id="7" creationId="{433459DA-BA3D-4644-BB9D-2613310FE449}"/>
          </ac:spMkLst>
        </pc:spChg>
        <pc:picChg chg="add mod">
          <ac:chgData name="Charis Taylor" userId="f6f20823-7d5f-4176-a928-74bb03618d1d" providerId="ADAL" clId="{2E01FB5E-0066-468A-9442-3DB684C147E5}" dt="2021-11-19T08:12:22.852" v="1615" actId="14100"/>
          <ac:picMkLst>
            <pc:docMk/>
            <pc:sldMk cId="3201579844" sldId="265"/>
            <ac:picMk id="1026" creationId="{71316FE5-FEB7-423B-822A-C26E2925BC7A}"/>
          </ac:picMkLst>
        </pc:picChg>
        <pc:picChg chg="add mod">
          <ac:chgData name="Charis Taylor" userId="f6f20823-7d5f-4176-a928-74bb03618d1d" providerId="ADAL" clId="{2E01FB5E-0066-468A-9442-3DB684C147E5}" dt="2021-11-19T08:16:03.699" v="1619" actId="1076"/>
          <ac:picMkLst>
            <pc:docMk/>
            <pc:sldMk cId="3201579844" sldId="265"/>
            <ac:picMk id="1028" creationId="{D1770DFF-B60E-48BE-A96F-242BF482FE49}"/>
          </ac:picMkLst>
        </pc:picChg>
        <pc:picChg chg="add mod">
          <ac:chgData name="Charis Taylor" userId="f6f20823-7d5f-4176-a928-74bb03618d1d" providerId="ADAL" clId="{2E01FB5E-0066-468A-9442-3DB684C147E5}" dt="2021-11-19T08:16:35.215" v="1624" actId="14100"/>
          <ac:picMkLst>
            <pc:docMk/>
            <pc:sldMk cId="3201579844" sldId="265"/>
            <ac:picMk id="1030" creationId="{23C6CA87-F476-45A3-87E2-2CAD5B448529}"/>
          </ac:picMkLst>
        </pc:picChg>
        <pc:picChg chg="add mod">
          <ac:chgData name="Charis Taylor" userId="f6f20823-7d5f-4176-a928-74bb03618d1d" providerId="ADAL" clId="{2E01FB5E-0066-468A-9442-3DB684C147E5}" dt="2021-11-19T08:29:13.603" v="1632" actId="14100"/>
          <ac:picMkLst>
            <pc:docMk/>
            <pc:sldMk cId="3201579844" sldId="265"/>
            <ac:picMk id="1032" creationId="{78144C38-96A2-4024-BC71-718A80A7FDC6}"/>
          </ac:picMkLst>
        </pc:picChg>
        <pc:picChg chg="add mod">
          <ac:chgData name="Charis Taylor" userId="f6f20823-7d5f-4176-a928-74bb03618d1d" providerId="ADAL" clId="{2E01FB5E-0066-468A-9442-3DB684C147E5}" dt="2021-11-19T08:30:39.807" v="1635" actId="1076"/>
          <ac:picMkLst>
            <pc:docMk/>
            <pc:sldMk cId="3201579844" sldId="265"/>
            <ac:picMk id="1034" creationId="{23BF78CA-59A5-49AE-BCF0-68B6D058429D}"/>
          </ac:picMkLst>
        </pc:picChg>
        <pc:picChg chg="add mod">
          <ac:chgData name="Charis Taylor" userId="f6f20823-7d5f-4176-a928-74bb03618d1d" providerId="ADAL" clId="{2E01FB5E-0066-468A-9442-3DB684C147E5}" dt="2021-11-19T08:33:02.466" v="1642" actId="14100"/>
          <ac:picMkLst>
            <pc:docMk/>
            <pc:sldMk cId="3201579844" sldId="265"/>
            <ac:picMk id="1036" creationId="{3819147C-8268-4C55-9C2E-2462A520B4A5}"/>
          </ac:picMkLst>
        </pc:picChg>
      </pc:sldChg>
      <pc:sldChg chg="addSp modSp add">
        <pc:chgData name="Charis Taylor" userId="f6f20823-7d5f-4176-a928-74bb03618d1d" providerId="ADAL" clId="{2E01FB5E-0066-468A-9442-3DB684C147E5}" dt="2021-11-19T08:53:49.649" v="1954" actId="1076"/>
        <pc:sldMkLst>
          <pc:docMk/>
          <pc:sldMk cId="3710302296" sldId="266"/>
        </pc:sldMkLst>
        <pc:spChg chg="mod">
          <ac:chgData name="Charis Taylor" userId="f6f20823-7d5f-4176-a928-74bb03618d1d" providerId="ADAL" clId="{2E01FB5E-0066-468A-9442-3DB684C147E5}" dt="2021-11-19T08:05:32.024" v="1393" actId="20577"/>
          <ac:spMkLst>
            <pc:docMk/>
            <pc:sldMk cId="3710302296" sldId="266"/>
            <ac:spMk id="2" creationId="{53845336-D771-4A59-A52F-04ED5A37F385}"/>
          </ac:spMkLst>
        </pc:spChg>
        <pc:spChg chg="mod">
          <ac:chgData name="Charis Taylor" userId="f6f20823-7d5f-4176-a928-74bb03618d1d" providerId="ADAL" clId="{2E01FB5E-0066-468A-9442-3DB684C147E5}" dt="2021-11-19T08:53:49.649" v="1954" actId="1076"/>
          <ac:spMkLst>
            <pc:docMk/>
            <pc:sldMk cId="3710302296" sldId="266"/>
            <ac:spMk id="3" creationId="{A39DEE14-820F-4B5F-AB4C-7DF3231007C7}"/>
          </ac:spMkLst>
        </pc:spChg>
        <pc:picChg chg="add ord">
          <ac:chgData name="Charis Taylor" userId="f6f20823-7d5f-4176-a928-74bb03618d1d" providerId="ADAL" clId="{2E01FB5E-0066-468A-9442-3DB684C147E5}" dt="2021-11-19T08:53:26.785" v="1945" actId="167"/>
          <ac:picMkLst>
            <pc:docMk/>
            <pc:sldMk cId="3710302296" sldId="266"/>
            <ac:picMk id="3074" creationId="{A5E03B06-11DD-4B8E-8C89-A5E399AC6AB5}"/>
          </ac:picMkLst>
        </pc:picChg>
      </pc:sldChg>
      <pc:sldChg chg="addSp delSp modSp add">
        <pc:chgData name="Charis Taylor" userId="f6f20823-7d5f-4176-a928-74bb03618d1d" providerId="ADAL" clId="{2E01FB5E-0066-468A-9442-3DB684C147E5}" dt="2021-11-19T08:34:17.412" v="1666" actId="14100"/>
        <pc:sldMkLst>
          <pc:docMk/>
          <pc:sldMk cId="4268522139" sldId="267"/>
        </pc:sldMkLst>
        <pc:picChg chg="add mod">
          <ac:chgData name="Charis Taylor" userId="f6f20823-7d5f-4176-a928-74bb03618d1d" providerId="ADAL" clId="{2E01FB5E-0066-468A-9442-3DB684C147E5}" dt="2021-11-19T08:34:17.412" v="1666" actId="14100"/>
          <ac:picMkLst>
            <pc:docMk/>
            <pc:sldMk cId="4268522139" sldId="267"/>
            <ac:picMk id="8" creationId="{28E13EB5-7F69-4FAA-AB15-3EDC06E49FD0}"/>
          </ac:picMkLst>
        </pc:picChg>
        <pc:picChg chg="mod">
          <ac:chgData name="Charis Taylor" userId="f6f20823-7d5f-4176-a928-74bb03618d1d" providerId="ADAL" clId="{2E01FB5E-0066-468A-9442-3DB684C147E5}" dt="2021-11-19T08:33:13.870" v="1645" actId="14100"/>
          <ac:picMkLst>
            <pc:docMk/>
            <pc:sldMk cId="4268522139" sldId="267"/>
            <ac:picMk id="1026" creationId="{71316FE5-FEB7-423B-822A-C26E2925BC7A}"/>
          </ac:picMkLst>
        </pc:picChg>
        <pc:picChg chg="mod ord">
          <ac:chgData name="Charis Taylor" userId="f6f20823-7d5f-4176-a928-74bb03618d1d" providerId="ADAL" clId="{2E01FB5E-0066-468A-9442-3DB684C147E5}" dt="2021-11-19T08:33:46.261" v="1656" actId="1076"/>
          <ac:picMkLst>
            <pc:docMk/>
            <pc:sldMk cId="4268522139" sldId="267"/>
            <ac:picMk id="1028" creationId="{D1770DFF-B60E-48BE-A96F-242BF482FE49}"/>
          </ac:picMkLst>
        </pc:picChg>
        <pc:picChg chg="mod">
          <ac:chgData name="Charis Taylor" userId="f6f20823-7d5f-4176-a928-74bb03618d1d" providerId="ADAL" clId="{2E01FB5E-0066-468A-9442-3DB684C147E5}" dt="2021-11-19T08:34:04.803" v="1662" actId="1076"/>
          <ac:picMkLst>
            <pc:docMk/>
            <pc:sldMk cId="4268522139" sldId="267"/>
            <ac:picMk id="1030" creationId="{23C6CA87-F476-45A3-87E2-2CAD5B448529}"/>
          </ac:picMkLst>
        </pc:picChg>
        <pc:picChg chg="add del mod modCrop">
          <ac:chgData name="Charis Taylor" userId="f6f20823-7d5f-4176-a928-74bb03618d1d" providerId="ADAL" clId="{2E01FB5E-0066-468A-9442-3DB684C147E5}" dt="2021-11-19T08:34:02.648" v="1661" actId="1076"/>
          <ac:picMkLst>
            <pc:docMk/>
            <pc:sldMk cId="4268522139" sldId="267"/>
            <ac:picMk id="1032" creationId="{78144C38-96A2-4024-BC71-718A80A7FDC6}"/>
          </ac:picMkLst>
        </pc:picChg>
      </pc:sldChg>
    </pc:docChg>
  </pc:docChgLst>
  <pc:docChgLst>
    <pc:chgData clId="Web-{1B7B1D81-B3F8-47D9-BEA9-B897F2F57C4F}"/>
    <pc:docChg chg="addSld">
      <pc:chgData name="" userId="" providerId="" clId="Web-{1B7B1D81-B3F8-47D9-BEA9-B897F2F57C4F}" dt="2021-11-15T07:08:52.693" v="0"/>
      <pc:docMkLst>
        <pc:docMk/>
      </pc:docMkLst>
      <pc:sldChg chg="new">
        <pc:chgData name="" userId="" providerId="" clId="Web-{1B7B1D81-B3F8-47D9-BEA9-B897F2F57C4F}" dt="2021-11-15T07:08:52.693" v="0"/>
        <pc:sldMkLst>
          <pc:docMk/>
          <pc:sldMk cId="124984447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33975"/>
          </a:xfrm>
        </p:spPr>
        <p:txBody>
          <a:bodyPr/>
          <a:lstStyle/>
          <a:p>
            <a:r>
              <a:rPr lang="en-GB" dirty="0">
                <a:cs typeface="Calibri Light"/>
              </a:rPr>
              <a:t>The Ball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508" y="2368063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Wednesday 17</a:t>
            </a:r>
            <a:r>
              <a:rPr lang="en-GB" baseline="30000">
                <a:cs typeface="Calibri"/>
              </a:rPr>
              <a:t>th</a:t>
            </a:r>
            <a:r>
              <a:rPr lang="en-GB">
                <a:cs typeface="Calibri"/>
              </a:rPr>
              <a:t> November </a:t>
            </a:r>
            <a:r>
              <a:rPr lang="en-GB" dirty="0">
                <a:cs typeface="Calibri"/>
              </a:rPr>
              <a:t>2021</a:t>
            </a:r>
            <a:endParaRPr lang="en-GB" dirty="0"/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A13F9F95-F9EB-4C0C-8D66-968E45677C19}"/>
              </a:ext>
            </a:extLst>
          </p:cNvPr>
          <p:cNvGrpSpPr/>
          <p:nvPr/>
        </p:nvGrpSpPr>
        <p:grpSpPr>
          <a:xfrm>
            <a:off x="872182" y="3077174"/>
            <a:ext cx="10591798" cy="2738860"/>
            <a:chOff x="800101" y="3046281"/>
            <a:chExt cx="8186487" cy="2581791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04030CFF-1365-4DB2-9593-7BC1F205060F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D51435DF-52C2-4F71-BFCC-29F0686614C8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Answer</a:t>
              </a:r>
              <a:r>
                <a:rPr lang="en-GB" sz="2400" dirty="0">
                  <a:cs typeface="Calibri"/>
                </a:rPr>
                <a:t> comprehension questions</a:t>
              </a: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4DE9CCB8-B546-407D-9430-B395A85587AA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 </a:t>
              </a:r>
              <a:r>
                <a:rPr lang="en-GB" sz="2400" dirty="0">
                  <a:cs typeface="Calibri"/>
                </a:rPr>
                <a:t>chapters 8-9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6825E000-EEC9-4FF7-82AB-92CFB3F24B6A}"/>
                </a:ext>
              </a:extLst>
            </p:cNvPr>
            <p:cNvSpPr/>
            <p:nvPr/>
          </p:nvSpPr>
          <p:spPr>
            <a:xfrm>
              <a:off x="6299677" y="3986616"/>
              <a:ext cx="2686911" cy="164145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 PEE paragraph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on class divides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bc.co.uk/staticarchive/cb8efbd53e115fac957584e7ad1bba9785aa7cd0">
            <a:extLst>
              <a:ext uri="{FF2B5EF4-FFF2-40B4-BE49-F238E27FC236}">
                <a16:creationId xmlns:a16="http://schemas.microsoft.com/office/drawing/2014/main" id="{71316FE5-FEB7-423B-822A-C26E2925B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61183"/>
            <a:ext cx="4178176" cy="233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bbc.co.uk/staticarchive/accd46c78dfdb32b3b0ebe0bf719b2510d0a4ddd">
            <a:extLst>
              <a:ext uri="{FF2B5EF4-FFF2-40B4-BE49-F238E27FC236}">
                <a16:creationId xmlns:a16="http://schemas.microsoft.com/office/drawing/2014/main" id="{D1770DFF-B60E-48BE-A96F-242BF482F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176" y="4161183"/>
            <a:ext cx="4178176" cy="233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bbc.co.uk/staticarchive/1f9a9b3d361002caf1ba25b4282fe6f1de3cbe55">
            <a:extLst>
              <a:ext uri="{FF2B5EF4-FFF2-40B4-BE49-F238E27FC236}">
                <a16:creationId xmlns:a16="http://schemas.microsoft.com/office/drawing/2014/main" id="{23C6CA87-F476-45A3-87E2-2CAD5B448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823" y="4161183"/>
            <a:ext cx="4178177" cy="233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bbc.co.uk/staticarchive/099edabd33334bfa81ca48a3cf2b2516ca1fb554">
            <a:extLst>
              <a:ext uri="{FF2B5EF4-FFF2-40B4-BE49-F238E27FC236}">
                <a16:creationId xmlns:a16="http://schemas.microsoft.com/office/drawing/2014/main" id="{78144C38-96A2-4024-BC71-718A80A7F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2437"/>
            <a:ext cx="4178176" cy="233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33459DA-BA3D-4644-BB9D-2613310FE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34" name="Picture 10" descr="https://www.bbc.co.uk/staticarchive/06bc9b1d0019acdb0a416da68e2b72419747e7a5">
            <a:extLst>
              <a:ext uri="{FF2B5EF4-FFF2-40B4-BE49-F238E27FC236}">
                <a16:creationId xmlns:a16="http://schemas.microsoft.com/office/drawing/2014/main" id="{23BF78CA-59A5-49AE-BCF0-68B6D0584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176" y="1672503"/>
            <a:ext cx="3747880" cy="209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www.bbc.co.uk/staticarchive/68360b879880ce13c452676bdcc96f660c904705">
            <a:extLst>
              <a:ext uri="{FF2B5EF4-FFF2-40B4-BE49-F238E27FC236}">
                <a16:creationId xmlns:a16="http://schemas.microsoft.com/office/drawing/2014/main" id="{3819147C-8268-4C55-9C2E-2462A520B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152" y="1483475"/>
            <a:ext cx="4180403" cy="233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579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0EA80-12F6-4B2C-A535-550018DD8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token would you give Otis to care for your child?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C876E-27C7-4B94-856A-3F40E8B78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Brainstorm in your books:</a:t>
            </a:r>
          </a:p>
          <a:p>
            <a:r>
              <a:rPr lang="en-GB" dirty="0"/>
              <a:t>What objects would you think an 18</a:t>
            </a:r>
            <a:r>
              <a:rPr lang="en-GB" baseline="30000" dirty="0"/>
              <a:t>th</a:t>
            </a:r>
            <a:r>
              <a:rPr lang="en-GB" dirty="0"/>
              <a:t> century household would possess?</a:t>
            </a:r>
          </a:p>
          <a:p>
            <a:r>
              <a:rPr lang="en-GB" dirty="0"/>
              <a:t>What objects would have been considered valuable in impoverished households at the time?</a:t>
            </a:r>
          </a:p>
        </p:txBody>
      </p:sp>
      <p:pic>
        <p:nvPicPr>
          <p:cNvPr id="1028" name="Picture 4" descr="https://www.bbc.co.uk/staticarchive/accd46c78dfdb32b3b0ebe0bf719b2510d0a4ddd">
            <a:extLst>
              <a:ext uri="{FF2B5EF4-FFF2-40B4-BE49-F238E27FC236}">
                <a16:creationId xmlns:a16="http://schemas.microsoft.com/office/drawing/2014/main" id="{D1770DFF-B60E-48BE-A96F-242BF482F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502" y="5106067"/>
            <a:ext cx="2432630" cy="135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bbc.co.uk/staticarchive/cb8efbd53e115fac957584e7ad1bba9785aa7cd0">
            <a:extLst>
              <a:ext uri="{FF2B5EF4-FFF2-40B4-BE49-F238E27FC236}">
                <a16:creationId xmlns:a16="http://schemas.microsoft.com/office/drawing/2014/main" id="{71316FE5-FEB7-423B-822A-C26E2925B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6825"/>
            <a:ext cx="2537430" cy="141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bbc.co.uk/staticarchive/1f9a9b3d361002caf1ba25b4282fe6f1de3cbe55">
            <a:extLst>
              <a:ext uri="{FF2B5EF4-FFF2-40B4-BE49-F238E27FC236}">
                <a16:creationId xmlns:a16="http://schemas.microsoft.com/office/drawing/2014/main" id="{23C6CA87-F476-45A3-87E2-2CAD5B448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518" y="5092032"/>
            <a:ext cx="245778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bbc.co.uk/staticarchive/099edabd33334bfa81ca48a3cf2b2516ca1fb554">
            <a:extLst>
              <a:ext uri="{FF2B5EF4-FFF2-40B4-BE49-F238E27FC236}">
                <a16:creationId xmlns:a16="http://schemas.microsoft.com/office/drawing/2014/main" id="{78144C38-96A2-4024-BC71-718A80A7FD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2" r="11894"/>
          <a:stretch/>
        </p:blipFill>
        <p:spPr bwMode="auto">
          <a:xfrm>
            <a:off x="4529297" y="5106067"/>
            <a:ext cx="1871503" cy="132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www.bbc.co.uk/staticarchive/68360b879880ce13c452676bdcc96f660c904705">
            <a:extLst>
              <a:ext uri="{FF2B5EF4-FFF2-40B4-BE49-F238E27FC236}">
                <a16:creationId xmlns:a16="http://schemas.microsoft.com/office/drawing/2014/main" id="{28E13EB5-7F69-4FAA-AB15-3EDC06E49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784" y="5076824"/>
            <a:ext cx="2457780" cy="137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522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9CF2A-F22B-4D81-989A-1B8BBAC91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85962-FA88-40CE-927E-5ECEB018B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230" y="1825625"/>
            <a:ext cx="7731369" cy="4351338"/>
          </a:xfrm>
          <a:solidFill>
            <a:srgbClr val="7030A0"/>
          </a:solidFill>
        </p:spPr>
        <p:txBody>
          <a:bodyPr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List as many plot points as possible from Chapter 8</a:t>
            </a:r>
          </a:p>
          <a:p>
            <a:pPr lvl="1"/>
            <a:r>
              <a:rPr lang="en-GB" sz="3200" dirty="0">
                <a:solidFill>
                  <a:schemeClr val="bg1"/>
                </a:solidFill>
              </a:rPr>
              <a:t>Use your </a:t>
            </a:r>
            <a:r>
              <a:rPr lang="en-GB" sz="3200" i="1" dirty="0">
                <a:solidFill>
                  <a:schemeClr val="bg1"/>
                </a:solidFill>
              </a:rPr>
              <a:t>Coram Boy</a:t>
            </a:r>
            <a:r>
              <a:rPr lang="en-GB" sz="3200" dirty="0">
                <a:solidFill>
                  <a:schemeClr val="bg1"/>
                </a:solidFill>
              </a:rPr>
              <a:t> copies</a:t>
            </a:r>
          </a:p>
          <a:p>
            <a:pPr lvl="1"/>
            <a:r>
              <a:rPr lang="en-GB" sz="3200" dirty="0">
                <a:solidFill>
                  <a:schemeClr val="bg1"/>
                </a:solidFill>
              </a:rPr>
              <a:t>One point per plot point</a:t>
            </a:r>
          </a:p>
        </p:txBody>
      </p:sp>
      <p:pic>
        <p:nvPicPr>
          <p:cNvPr id="2052" name="Picture 4" descr="Harpsichord - Wikipedia">
            <a:extLst>
              <a:ext uri="{FF2B5EF4-FFF2-40B4-BE49-F238E27FC236}">
                <a16:creationId xmlns:a16="http://schemas.microsoft.com/office/drawing/2014/main" id="{E83D36B4-8202-489A-976C-CBCFC9504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266" y="1825625"/>
            <a:ext cx="326350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49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4AA64-1BFC-4A33-BDFD-1DFE14BE4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Mood Chart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CE0114D-728B-43E3-90B3-4E604C836BE0}"/>
              </a:ext>
            </a:extLst>
          </p:cNvPr>
          <p:cNvGrpSpPr/>
          <p:nvPr/>
        </p:nvGrpSpPr>
        <p:grpSpPr>
          <a:xfrm>
            <a:off x="1418493" y="1690688"/>
            <a:ext cx="9577754" cy="3763108"/>
            <a:chOff x="738554" y="1840523"/>
            <a:chExt cx="9612923" cy="406790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E1E6101-5713-4A66-9B23-A0CC997058BA}"/>
                </a:ext>
              </a:extLst>
            </p:cNvPr>
            <p:cNvCxnSpPr>
              <a:cxnSpLocks/>
            </p:cNvCxnSpPr>
            <p:nvPr/>
          </p:nvCxnSpPr>
          <p:spPr>
            <a:xfrm>
              <a:off x="738554" y="1840523"/>
              <a:ext cx="0" cy="4067908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0DEDFD7-1254-4D37-99E8-847940099B04}"/>
                </a:ext>
              </a:extLst>
            </p:cNvPr>
            <p:cNvCxnSpPr/>
            <p:nvPr/>
          </p:nvCxnSpPr>
          <p:spPr>
            <a:xfrm>
              <a:off x="738554" y="5873262"/>
              <a:ext cx="9612923" cy="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2854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C4CBD-BB0F-4831-B5C7-9E9C643D2C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10020"/>
          </a:xfrm>
        </p:spPr>
        <p:txBody>
          <a:bodyPr/>
          <a:lstStyle/>
          <a:p>
            <a:r>
              <a:rPr lang="en-GB" dirty="0"/>
              <a:t>The Ball (cont.)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4F4D34-8AEA-4721-A864-7B33AF6B82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88855"/>
            <a:ext cx="9144000" cy="439875"/>
          </a:xfrm>
        </p:spPr>
        <p:txBody>
          <a:bodyPr/>
          <a:lstStyle/>
          <a:p>
            <a:r>
              <a:rPr lang="en-GB" dirty="0"/>
              <a:t>Thursday 18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787F0F6B-BD31-4480-9ACA-F1789C7DB36B}"/>
              </a:ext>
            </a:extLst>
          </p:cNvPr>
          <p:cNvGrpSpPr/>
          <p:nvPr/>
        </p:nvGrpSpPr>
        <p:grpSpPr>
          <a:xfrm>
            <a:off x="872182" y="3077174"/>
            <a:ext cx="10591798" cy="2738860"/>
            <a:chOff x="800101" y="3046281"/>
            <a:chExt cx="8186487" cy="2581791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C9D62E38-AC8E-4568-8A09-A374A5F8D7C0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DE7D7DB0-EB7B-40CE-8229-EEF14560E04D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Answer</a:t>
              </a:r>
              <a:r>
                <a:rPr lang="en-GB" sz="2400" dirty="0">
                  <a:cs typeface="Calibri"/>
                </a:rPr>
                <a:t> comprehension questions</a:t>
              </a: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BD85EF9F-3D8A-43A5-BD43-53D64E8F3861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</a:t>
              </a:r>
              <a:r>
                <a:rPr lang="en-GB" sz="2400" dirty="0">
                  <a:cs typeface="Calibri"/>
                </a:rPr>
                <a:t> the ball scene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0DD5488B-E6FF-4800-AE1F-9C4C94AA1935}"/>
                </a:ext>
              </a:extLst>
            </p:cNvPr>
            <p:cNvSpPr/>
            <p:nvPr/>
          </p:nvSpPr>
          <p:spPr>
            <a:xfrm>
              <a:off x="6299677" y="3986616"/>
              <a:ext cx="2686911" cy="164145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 PEE paragraph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on class divides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9888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C550A-02E4-4EB0-A3FF-2E311FFAC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962" y="60784"/>
            <a:ext cx="11109837" cy="1325563"/>
          </a:xfrm>
        </p:spPr>
        <p:txBody>
          <a:bodyPr/>
          <a:lstStyle/>
          <a:p>
            <a:r>
              <a:rPr lang="en-GB" dirty="0">
                <a:cs typeface="Calibri Light"/>
              </a:rPr>
              <a:t>Comprehension Questions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48684-D1D2-4A5D-A2A6-8137F0006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962" y="1265827"/>
            <a:ext cx="7047791" cy="529467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Why did Lord and Lady Ashbrook host a ball?</a:t>
            </a:r>
            <a:endParaRPr lang="en-US" dirty="0">
              <a:cs typeface="Calibri"/>
            </a:endParaRP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Who turned up?</a:t>
            </a:r>
            <a:endParaRPr lang="en-US" dirty="0">
              <a:cs typeface="Calibri"/>
            </a:endParaRP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How might this link to their class?</a:t>
            </a:r>
            <a:endParaRPr lang="en-US" dirty="0">
              <a:cs typeface="Calibri"/>
            </a:endParaRP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What purpose might the ball have had for their position in local society?</a:t>
            </a:r>
            <a:endParaRPr lang="en-US" dirty="0">
              <a:cs typeface="Calibri"/>
            </a:endParaRP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What does Meshak do?</a:t>
            </a:r>
            <a:endParaRPr lang="en-US" dirty="0">
              <a:cs typeface="Calibri"/>
            </a:endParaRP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How might Meshak be showing class divisions through his actions?</a:t>
            </a:r>
            <a:endParaRPr lang="en-US" dirty="0">
              <a:cs typeface="Calibri"/>
            </a:endParaRP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How does the poem at the beginning link with Ashbrook's reaction to Meshak?</a:t>
            </a:r>
            <a:endParaRPr lang="en-US" dirty="0">
              <a:cs typeface="Calibri"/>
            </a:endParaRPr>
          </a:p>
        </p:txBody>
      </p:sp>
      <p:pic>
        <p:nvPicPr>
          <p:cNvPr id="1026" name="Picture 2" descr="https://i0.wp.com/bp0.blogger.com/_LCVZWFAEodk/RmagGl26OTI/AAAAAAAAE3Q/5z2JnHcLJi4/s400/dances.jpg">
            <a:extLst>
              <a:ext uri="{FF2B5EF4-FFF2-40B4-BE49-F238E27FC236}">
                <a16:creationId xmlns:a16="http://schemas.microsoft.com/office/drawing/2014/main" id="{0D594B83-FC84-44F6-90AA-A9C32589C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251" y="1853150"/>
            <a:ext cx="4857786" cy="373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844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46AD0-7ABC-41CF-BE01-EA98D1A4C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Divides: PEE Paragraph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9D3DF-561F-4669-96C9-87D62ECC8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2191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4000" b="1" dirty="0">
                <a:cs typeface="Calibri"/>
              </a:rPr>
              <a:t>In what ways are class divides presented in Chapter 9?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035680-8679-40CB-83EB-68C54D878098}"/>
              </a:ext>
            </a:extLst>
          </p:cNvPr>
          <p:cNvGrpSpPr/>
          <p:nvPr/>
        </p:nvGrpSpPr>
        <p:grpSpPr>
          <a:xfrm>
            <a:off x="248986" y="3863056"/>
            <a:ext cx="10521464" cy="1304256"/>
            <a:chOff x="275490" y="2632576"/>
            <a:chExt cx="10521464" cy="130425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EE0FE5F-448B-4DD6-AAF6-859F43D55C49}"/>
                </a:ext>
              </a:extLst>
            </p:cNvPr>
            <p:cNvSpPr/>
            <p:nvPr/>
          </p:nvSpPr>
          <p:spPr>
            <a:xfrm>
              <a:off x="838199" y="3105835"/>
              <a:ext cx="9958755" cy="830997"/>
            </a:xfrm>
            <a:prstGeom prst="rect">
              <a:avLst/>
            </a:prstGeom>
            <a:ln w="76200">
              <a:solidFill>
                <a:srgbClr val="FFC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2400" dirty="0">
                  <a:cs typeface="Calibri"/>
                </a:rPr>
                <a:t>Some ideas: the village people; the entertainers; the ball-goers; </a:t>
              </a:r>
              <a:r>
                <a:rPr lang="en-GB" sz="2400" dirty="0" err="1">
                  <a:cs typeface="Calibri"/>
                </a:rPr>
                <a:t>Meshak</a:t>
              </a:r>
              <a:r>
                <a:rPr lang="en-GB" sz="2400" dirty="0">
                  <a:cs typeface="Calibri"/>
                </a:rPr>
                <a:t>, Otis; the servants</a:t>
              </a:r>
            </a:p>
          </p:txBody>
        </p:sp>
        <p:pic>
          <p:nvPicPr>
            <p:cNvPr id="6" name="Graphic 5" descr="Raised hand">
              <a:extLst>
                <a:ext uri="{FF2B5EF4-FFF2-40B4-BE49-F238E27FC236}">
                  <a16:creationId xmlns:a16="http://schemas.microsoft.com/office/drawing/2014/main" id="{9A4F46AD-1F04-469D-AC3D-2FA7ABE585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275490" y="2632576"/>
              <a:ext cx="830997" cy="830997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9E02A5A-F650-4AAD-B11B-D877DB6A5EA2}"/>
              </a:ext>
            </a:extLst>
          </p:cNvPr>
          <p:cNvSpPr/>
          <p:nvPr/>
        </p:nvSpPr>
        <p:spPr>
          <a:xfrm>
            <a:off x="838200" y="2810278"/>
            <a:ext cx="1051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i="1" dirty="0">
                <a:cs typeface="Calibri"/>
              </a:rPr>
              <a:t>In your answer: choose two groups of people and show how they are different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3535616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7A038-345D-4C71-BF6F-C4BA05A94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257C5-91C6-422B-9D98-0A08C9204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990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2F46D-9C90-494A-B21B-DDE040D124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17254"/>
          </a:xfrm>
        </p:spPr>
        <p:txBody>
          <a:bodyPr/>
          <a:lstStyle/>
          <a:p>
            <a:r>
              <a:rPr lang="en-GB" dirty="0"/>
              <a:t>18</a:t>
            </a:r>
            <a:r>
              <a:rPr lang="en-GB" baseline="30000" dirty="0"/>
              <a:t>th</a:t>
            </a:r>
            <a:r>
              <a:rPr lang="en-GB" dirty="0"/>
              <a:t> Century Parenthood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312FF2-F8B4-46E2-94BA-305B384047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84784"/>
            <a:ext cx="9144000" cy="1655762"/>
          </a:xfrm>
        </p:spPr>
        <p:txBody>
          <a:bodyPr/>
          <a:lstStyle/>
          <a:p>
            <a:r>
              <a:rPr lang="en-GB" dirty="0"/>
              <a:t>Friday 19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C425406F-608A-463D-8E65-6F5D1A52DEA2}"/>
              </a:ext>
            </a:extLst>
          </p:cNvPr>
          <p:cNvGrpSpPr/>
          <p:nvPr/>
        </p:nvGrpSpPr>
        <p:grpSpPr>
          <a:xfrm>
            <a:off x="872182" y="3077174"/>
            <a:ext cx="10591798" cy="2738860"/>
            <a:chOff x="800101" y="3046281"/>
            <a:chExt cx="8186487" cy="2581791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8D846A8B-1D32-4D33-93FC-D6FAFBF61A09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5E893D87-0B83-4DA4-BFC7-C2D857122EFB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Create</a:t>
              </a:r>
              <a:r>
                <a:rPr lang="en-GB" sz="2400" dirty="0">
                  <a:cs typeface="Calibri"/>
                </a:rPr>
                <a:t> </a:t>
              </a:r>
              <a:r>
                <a:rPr lang="en-GB" sz="2400" dirty="0" err="1">
                  <a:cs typeface="Calibri"/>
                </a:rPr>
                <a:t>mindmaps</a:t>
              </a:r>
              <a:r>
                <a:rPr lang="en-GB" sz="2400" dirty="0">
                  <a:cs typeface="Calibri"/>
                </a:rPr>
                <a:t> of objects you would find valuable</a:t>
              </a: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AF3C45BD-A1B0-40C3-806B-BC15E4850F01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 </a:t>
              </a:r>
              <a:r>
                <a:rPr lang="en-GB" sz="2400" dirty="0">
                  <a:cs typeface="Calibri"/>
                </a:rPr>
                <a:t>through Chapter 10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FEB9264D-275C-40BD-8CD7-1036DFAA1DD0}"/>
                </a:ext>
              </a:extLst>
            </p:cNvPr>
            <p:cNvSpPr/>
            <p:nvPr/>
          </p:nvSpPr>
          <p:spPr>
            <a:xfrm>
              <a:off x="6299677" y="3986616"/>
              <a:ext cx="2686911" cy="164145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Explore 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context of tokens through C18th artefacts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741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On a desert island | Premier Skills English">
            <a:extLst>
              <a:ext uri="{FF2B5EF4-FFF2-40B4-BE49-F238E27FC236}">
                <a16:creationId xmlns:a16="http://schemas.microsoft.com/office/drawing/2014/main" id="{A5E03B06-11DD-4B8E-8C89-A5E399AC6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714375"/>
            <a:ext cx="10858500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845336-D771-4A59-A52F-04ED5A37F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Five-a-Day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EE14-820F-4B5F-AB4C-7DF323100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0871"/>
            <a:ext cx="10515600" cy="4351338"/>
          </a:xfrm>
          <a:solidFill>
            <a:schemeClr val="bg1">
              <a:alpha val="70000"/>
            </a:schemeClr>
          </a:soli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deal did Otis and Mrs Lynch broker?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did </a:t>
            </a:r>
            <a:r>
              <a:rPr lang="en-GB" dirty="0" err="1"/>
              <a:t>Meshak</a:t>
            </a:r>
            <a:r>
              <a:rPr lang="en-GB" dirty="0"/>
              <a:t> discover?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did </a:t>
            </a:r>
            <a:r>
              <a:rPr lang="en-GB" dirty="0" err="1"/>
              <a:t>Meshak</a:t>
            </a:r>
            <a:r>
              <a:rPr lang="en-GB" dirty="0"/>
              <a:t> react to this discovery?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was Otis’ alias (alternative name) and why was it given to him?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did we learn about the children given to Otis?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What five objects would you take with you to a desert island?</a:t>
            </a:r>
          </a:p>
        </p:txBody>
      </p:sp>
    </p:spTree>
    <p:extLst>
      <p:ext uri="{BB962C8B-B14F-4D97-AF65-F5344CB8AC3E}">
        <p14:creationId xmlns:p14="http://schemas.microsoft.com/office/powerpoint/2010/main" val="3710302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1151</TotalTime>
  <Words>320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The Ball</vt:lpstr>
      <vt:lpstr>Starter</vt:lpstr>
      <vt:lpstr>Mood Chart</vt:lpstr>
      <vt:lpstr>The Ball (cont.)</vt:lpstr>
      <vt:lpstr>Comprehension Questions</vt:lpstr>
      <vt:lpstr>Class Divides: PEE Paragraph</vt:lpstr>
      <vt:lpstr>PowerPoint Presentation</vt:lpstr>
      <vt:lpstr>18th Century Parenthood</vt:lpstr>
      <vt:lpstr>Five-a-Day</vt:lpstr>
      <vt:lpstr>PowerPoint Presentation</vt:lpstr>
      <vt:lpstr>What token would you give Otis to care for your child?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Charis Taylor</cp:lastModifiedBy>
  <cp:revision>41</cp:revision>
  <dcterms:created xsi:type="dcterms:W3CDTF">2021-11-15T07:08:49Z</dcterms:created>
  <dcterms:modified xsi:type="dcterms:W3CDTF">2021-11-19T08:53:51Z</dcterms:modified>
</cp:coreProperties>
</file>